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7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9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4500" baseline="0">
                <a:latin typeface="+mj-lt"/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4" y="4286454"/>
            <a:ext cx="3611879" cy="701717"/>
          </a:xfrm>
        </p:spPr>
        <p:txBody>
          <a:bodyPr/>
          <a:lstStyle>
            <a:lvl1pPr marL="0" indent="0" algn="r">
              <a:buNone/>
              <a:defRPr sz="180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3684769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6CC3A-7B7D-47E3-848A-9139136A06E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44F93-CB2D-4233-A33E-3D6BCBE9D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3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9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286CC3A-7B7D-47E3-848A-9139136A06E3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DB44F93-CB2D-4233-A33E-3D6BCBE9D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2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tcher.balena.i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eagleboard.org/latest-image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iki.seeedstudio.com/BeagleBone_Green_Wireles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_7emCNjWCek&amp;t=4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192.168.7.2/ide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eeedstudio.com/BeagleBone_Green_Wireles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p2102-mach-chuyen-doi-usb-to-ttl-uart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dnam.net/2019/07/20/huong-dan-cai-dat-driver-cho-usb-uart-cp2102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A2B0-5D5B-6BDB-D6B3-18B8FCD049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0688" y="1276031"/>
            <a:ext cx="5365064" cy="2152969"/>
          </a:xfrm>
        </p:spPr>
        <p:txBody>
          <a:bodyPr>
            <a:normAutofit/>
          </a:bodyPr>
          <a:lstStyle/>
          <a:p>
            <a:r>
              <a:rPr lang="en-US" sz="4000" dirty="0"/>
              <a:t>Getting started </a:t>
            </a:r>
            <a:br>
              <a:rPr lang="en-US" sz="4000" dirty="0"/>
            </a:br>
            <a:r>
              <a:rPr lang="en-US" sz="4000" dirty="0"/>
              <a:t>with </a:t>
            </a:r>
            <a:r>
              <a:rPr lang="en-US" sz="4000" dirty="0" err="1"/>
              <a:t>BeagleBone</a:t>
            </a:r>
            <a:r>
              <a:rPr lang="en-US" sz="4000" dirty="0"/>
              <a:t> Green Wireless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C6789-CFB2-7FE7-1062-956584CE4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52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3144-A7F1-6265-A1C2-9B498B74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3. </a:t>
            </a:r>
            <a:r>
              <a:rPr lang="en-US" sz="3000" dirty="0" err="1"/>
              <a:t>Cài</a:t>
            </a:r>
            <a:r>
              <a:rPr lang="en-US" sz="3000" dirty="0"/>
              <a:t> </a:t>
            </a:r>
            <a:r>
              <a:rPr lang="en-US" sz="3000" dirty="0" err="1"/>
              <a:t>đặt</a:t>
            </a:r>
            <a:r>
              <a:rPr lang="en-US" sz="3000" dirty="0"/>
              <a:t> kernel image </a:t>
            </a:r>
            <a:r>
              <a:rPr lang="en-US" sz="3000" dirty="0" err="1"/>
              <a:t>cho</a:t>
            </a:r>
            <a:r>
              <a:rPr lang="en-US" sz="3000" dirty="0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318E-E503-591E-3FF5-22D14A8E3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kernel image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1: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phầm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balenaEtcher</a:t>
            </a:r>
            <a:r>
              <a:rPr lang="en-US" sz="1800" dirty="0"/>
              <a:t> </a:t>
            </a:r>
          </a:p>
        </p:txBody>
      </p:sp>
      <p:pic>
        <p:nvPicPr>
          <p:cNvPr id="4098" name="Picture 2" descr="image1">
            <a:extLst>
              <a:ext uri="{FF2B5EF4-FFF2-40B4-BE49-F238E27FC236}">
                <a16:creationId xmlns:a16="http://schemas.microsoft.com/office/drawing/2014/main" id="{EA4BE859-DA0E-4EDF-A955-BE597CA4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39" y="2657064"/>
            <a:ext cx="6036816" cy="358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6C926D-532A-3447-3333-6FFD6007594B}"/>
              </a:ext>
            </a:extLst>
          </p:cNvPr>
          <p:cNvSpPr txBox="1"/>
          <p:nvPr/>
        </p:nvSpPr>
        <p:spPr>
          <a:xfrm>
            <a:off x="497150" y="6297437"/>
            <a:ext cx="26503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Link: </a:t>
            </a:r>
            <a:r>
              <a:rPr lang="en-US" sz="1500" dirty="0">
                <a:hlinkClick r:id="rId3"/>
              </a:rPr>
              <a:t>https://etcher.balena.io/</a:t>
            </a:r>
            <a:endParaRPr lang="en-US" sz="1500" dirty="0"/>
          </a:p>
          <a:p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206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3275-B3E2-A077-7F82-E84E5FA8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3. </a:t>
            </a:r>
            <a:r>
              <a:rPr lang="en-US" sz="3000" dirty="0" err="1"/>
              <a:t>Cài</a:t>
            </a:r>
            <a:r>
              <a:rPr lang="en-US" sz="3000" dirty="0"/>
              <a:t> </a:t>
            </a:r>
            <a:r>
              <a:rPr lang="en-US" sz="3000" dirty="0" err="1"/>
              <a:t>đặt</a:t>
            </a:r>
            <a:r>
              <a:rPr lang="en-US" sz="3000" dirty="0"/>
              <a:t> kernel image </a:t>
            </a:r>
            <a:r>
              <a:rPr lang="en-US" sz="3000" dirty="0" err="1"/>
              <a:t>cho</a:t>
            </a:r>
            <a:r>
              <a:rPr lang="en-US" sz="3000" dirty="0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C5E-7CA8-90F7-66AB-C2EB1D0E9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2: </a:t>
            </a:r>
            <a:r>
              <a:rPr lang="en-US" sz="1800" dirty="0" err="1"/>
              <a:t>Tải</a:t>
            </a:r>
            <a:r>
              <a:rPr lang="en-US" sz="1800" dirty="0"/>
              <a:t> image </a:t>
            </a:r>
            <a:r>
              <a:rPr lang="en-US" sz="1800" dirty="0" err="1"/>
              <a:t>cho</a:t>
            </a:r>
            <a:r>
              <a:rPr lang="en-US" sz="1800" dirty="0"/>
              <a:t> board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046F-D76F-BCBD-17DC-7CBED286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5" y="2503503"/>
            <a:ext cx="8391479" cy="1194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65D15-F124-50F0-F8E0-89CDDE42B2EF}"/>
              </a:ext>
            </a:extLst>
          </p:cNvPr>
          <p:cNvSpPr txBox="1"/>
          <p:nvPr/>
        </p:nvSpPr>
        <p:spPr>
          <a:xfrm>
            <a:off x="543097" y="3833082"/>
            <a:ext cx="39590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Link: </a:t>
            </a:r>
            <a:r>
              <a:rPr lang="en-US" sz="1500" dirty="0">
                <a:hlinkClick r:id="rId3"/>
              </a:rPr>
              <a:t>https://beagleboard.org/latest-images</a:t>
            </a:r>
            <a:endParaRPr lang="en-US" sz="15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8C4F7C-F344-2181-72D5-479BE101253C}"/>
              </a:ext>
            </a:extLst>
          </p:cNvPr>
          <p:cNvSpPr txBox="1"/>
          <p:nvPr/>
        </p:nvSpPr>
        <p:spPr>
          <a:xfrm>
            <a:off x="472075" y="4234515"/>
            <a:ext cx="6154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Note: </a:t>
            </a:r>
            <a:r>
              <a:rPr lang="en-US" dirty="0" err="1">
                <a:latin typeface="+mj-lt"/>
              </a:rPr>
              <a:t>chọn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đúng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phù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hợp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board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mình</a:t>
            </a: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5A7423-F703-1F7E-E676-63055DE0B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75" y="4804198"/>
            <a:ext cx="7982690" cy="54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B447-B36D-2D24-8E84-27FD3783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3. </a:t>
            </a:r>
            <a:r>
              <a:rPr lang="en-US" sz="3000" dirty="0" err="1"/>
              <a:t>Cài</a:t>
            </a:r>
            <a:r>
              <a:rPr lang="en-US" sz="3000" dirty="0"/>
              <a:t> </a:t>
            </a:r>
            <a:r>
              <a:rPr lang="en-US" sz="3000" dirty="0" err="1"/>
              <a:t>đặt</a:t>
            </a:r>
            <a:r>
              <a:rPr lang="en-US" sz="3000" dirty="0"/>
              <a:t> kernel image </a:t>
            </a:r>
            <a:r>
              <a:rPr lang="en-US" sz="3000" dirty="0" err="1"/>
              <a:t>cho</a:t>
            </a:r>
            <a:r>
              <a:rPr lang="en-US" sz="3000" dirty="0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246FA-5AE6-7A26-A200-156AED93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3: </a:t>
            </a:r>
            <a:r>
              <a:rPr lang="en-US" sz="1800" dirty="0" err="1"/>
              <a:t>Cắm</a:t>
            </a:r>
            <a:r>
              <a:rPr lang="en-US" sz="1800" dirty="0"/>
              <a:t> </a:t>
            </a:r>
            <a:r>
              <a:rPr lang="en-US" sz="1800" dirty="0" err="1"/>
              <a:t>sd</a:t>
            </a:r>
            <a:r>
              <a:rPr lang="en-US" sz="1800" dirty="0"/>
              <a:t> reader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thẻ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4: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ghi</a:t>
            </a:r>
            <a:r>
              <a:rPr lang="en-US" sz="1800" dirty="0"/>
              <a:t> image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thẻ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122" name="Picture 2" descr="image3">
            <a:extLst>
              <a:ext uri="{FF2B5EF4-FFF2-40B4-BE49-F238E27FC236}">
                <a16:creationId xmlns:a16="http://schemas.microsoft.com/office/drawing/2014/main" id="{94C49738-553D-9345-24C4-F8303E0A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45" y="2601157"/>
            <a:ext cx="5300171" cy="323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E8DF0D-235A-2D0F-0890-86AE73140B7A}"/>
              </a:ext>
            </a:extLst>
          </p:cNvPr>
          <p:cNvSpPr txBox="1"/>
          <p:nvPr/>
        </p:nvSpPr>
        <p:spPr>
          <a:xfrm>
            <a:off x="798990" y="6104393"/>
            <a:ext cx="478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Step 5: </a:t>
            </a:r>
            <a:r>
              <a:rPr lang="en-US" dirty="0" err="1">
                <a:latin typeface="+mj-lt"/>
              </a:rPr>
              <a:t>Tháo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thẻ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cắm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board.</a:t>
            </a:r>
          </a:p>
        </p:txBody>
      </p:sp>
    </p:spTree>
    <p:extLst>
      <p:ext uri="{BB962C8B-B14F-4D97-AF65-F5344CB8AC3E}">
        <p14:creationId xmlns:p14="http://schemas.microsoft.com/office/powerpoint/2010/main" val="635056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8E32-E9BC-2BFA-31D9-8C8F736B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4. </a:t>
            </a:r>
            <a:r>
              <a:rPr lang="en-US" sz="3000" dirty="0" err="1"/>
              <a:t>Cài</a:t>
            </a:r>
            <a:r>
              <a:rPr lang="en-US" sz="3000" dirty="0"/>
              <a:t> </a:t>
            </a:r>
            <a:r>
              <a:rPr lang="en-US" sz="3000" dirty="0" err="1"/>
              <a:t>đặt</a:t>
            </a:r>
            <a:r>
              <a:rPr lang="en-US" sz="3000" dirty="0"/>
              <a:t> driver </a:t>
            </a:r>
            <a:r>
              <a:rPr lang="en-US" sz="3000" dirty="0" err="1"/>
              <a:t>cho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EE40-EE92-5D5E-EDBB-1A3B45FA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5588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link </a:t>
            </a:r>
            <a:r>
              <a:rPr lang="en-US" sz="1800" dirty="0" err="1"/>
              <a:t>này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https://wiki.seeedstudio.com/BeagleBone_Green_Wireless/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tải</a:t>
            </a:r>
            <a:r>
              <a:rPr lang="en-US" sz="1800" dirty="0"/>
              <a:t> driver </a:t>
            </a:r>
            <a:r>
              <a:rPr lang="en-US" sz="1800" dirty="0" err="1"/>
              <a:t>phù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D48F4-FDEB-1BB1-8663-826C6A45C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45546"/>
            <a:ext cx="7138224" cy="3142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56ACF-C21D-5A98-8EFD-04890B4B01FC}"/>
              </a:ext>
            </a:extLst>
          </p:cNvPr>
          <p:cNvSpPr txBox="1"/>
          <p:nvPr/>
        </p:nvSpPr>
        <p:spPr>
          <a:xfrm>
            <a:off x="533678" y="6036926"/>
            <a:ext cx="7981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+mj-lt"/>
              </a:rPr>
              <a:t>Lỗi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khi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cài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đặt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và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cách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khắc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phục</a:t>
            </a:r>
            <a:r>
              <a:rPr lang="en-US" sz="1500" dirty="0">
                <a:latin typeface="+mj-lt"/>
              </a:rPr>
              <a:t>: </a:t>
            </a:r>
            <a:r>
              <a:rPr lang="en-US" sz="1500" dirty="0">
                <a:latin typeface="+mj-lt"/>
                <a:hlinkClick r:id="rId4"/>
              </a:rPr>
              <a:t>https://www.youtube.com/watch?v=_7emCNjWCek&amp;t=4s</a:t>
            </a:r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5784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F546-7198-F141-2DC3-B8278A1C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D198-AC16-6986-D72A-B2742F0A3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board qua </a:t>
            </a:r>
            <a:r>
              <a:rPr lang="en-US" sz="1800" dirty="0" err="1"/>
              <a:t>dây</a:t>
            </a:r>
            <a:r>
              <a:rPr lang="en-US" sz="1800" dirty="0"/>
              <a:t> micro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cổng</a:t>
            </a:r>
            <a:r>
              <a:rPr lang="en-US" sz="1800" dirty="0"/>
              <a:t> micro </a:t>
            </a:r>
            <a:r>
              <a:rPr lang="en-US" sz="1800" dirty="0" err="1"/>
              <a:t>usb</a:t>
            </a:r>
            <a:r>
              <a:rPr lang="en-US" sz="1800" dirty="0"/>
              <a:t> ở </a:t>
            </a:r>
            <a:r>
              <a:rPr lang="en-US" sz="1800" dirty="0" err="1"/>
              <a:t>trên</a:t>
            </a:r>
            <a:r>
              <a:rPr lang="en-US" sz="1800" dirty="0"/>
              <a:t> board.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80751-8FF3-89CB-FAA3-D2DBF5DF5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794211" y="1459272"/>
            <a:ext cx="2169216" cy="472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263E-8B84-4409-74DE-FEE95A49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221E-47DE-283A-C2F1-E8C7B961E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boot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ta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thấy</a:t>
            </a:r>
            <a:r>
              <a:rPr lang="en-US" sz="1800" dirty="0"/>
              <a:t> </a:t>
            </a:r>
            <a:r>
              <a:rPr lang="en-US" sz="1800" dirty="0" err="1"/>
              <a:t>biểu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ở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This PC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8E61B-8201-766C-0257-4E6BE93F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73" y="2821486"/>
            <a:ext cx="8105313" cy="121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27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E160-97CA-460C-3FB2-516412B5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087B9-9819-2B0E-89DC-23B7E2291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Ngoài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board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beaglebone</a:t>
            </a:r>
            <a:r>
              <a:rPr lang="en-US" sz="1800" dirty="0"/>
              <a:t> green wireless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chip </a:t>
            </a:r>
            <a:r>
              <a:rPr lang="en-US" sz="1800" dirty="0" err="1"/>
              <a:t>wifi</a:t>
            </a:r>
            <a:r>
              <a:rPr lang="en-US" sz="1800" dirty="0"/>
              <a:t> ở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. </a:t>
            </a:r>
            <a:r>
              <a:rPr lang="en-US" sz="1800" dirty="0" err="1"/>
              <a:t>Nên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boot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thấy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board </a:t>
            </a:r>
            <a:r>
              <a:rPr lang="en-US" sz="1800" dirty="0" err="1"/>
              <a:t>này</a:t>
            </a:r>
            <a:r>
              <a:rPr lang="en-US" sz="1800" dirty="0"/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585E57F-6D73-C10E-C787-87138183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060" y="2821042"/>
            <a:ext cx="2119314" cy="374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FFF1C-0A60-BD29-6ECA-DEDB5DE91308}"/>
              </a:ext>
            </a:extLst>
          </p:cNvPr>
          <p:cNvSpPr txBox="1"/>
          <p:nvPr/>
        </p:nvSpPr>
        <p:spPr>
          <a:xfrm>
            <a:off x="4092606" y="3659820"/>
            <a:ext cx="3204838" cy="37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Password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Beaglebone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73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5C26-9D94-27A6-900E-0650909E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4EEA4-D8BF-905E-09BB-9937A4C93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thân</a:t>
            </a:r>
            <a:r>
              <a:rPr lang="en-US" sz="1800" dirty="0"/>
              <a:t> con board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chip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board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duy</a:t>
            </a:r>
            <a:r>
              <a:rPr lang="en-US" sz="1800" dirty="0"/>
              <a:t> </a:t>
            </a:r>
            <a:r>
              <a:rPr lang="en-US" sz="1800" dirty="0" err="1"/>
              <a:t>trì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web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thao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board. </a:t>
            </a:r>
          </a:p>
          <a:p>
            <a:r>
              <a:rPr lang="en-US" sz="1800" dirty="0"/>
              <a:t>Link: </a:t>
            </a:r>
            <a:r>
              <a:rPr lang="en-US" sz="1800" dirty="0">
                <a:hlinkClick r:id="rId2"/>
              </a:rPr>
              <a:t>http://192.168.7.2/ide.html</a:t>
            </a:r>
            <a:endParaRPr lang="en-US" sz="1800" dirty="0"/>
          </a:p>
          <a:p>
            <a:r>
              <a:rPr lang="en-US" sz="1800" dirty="0"/>
              <a:t>Note: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thê</a:t>
            </a:r>
            <a:r>
              <a:rPr lang="en-US" sz="1800" dirty="0"/>
              <a:t> check </a:t>
            </a:r>
            <a:r>
              <a:rPr lang="en-US" sz="1800" dirty="0" err="1"/>
              <a:t>xem</a:t>
            </a:r>
            <a:r>
              <a:rPr lang="en-US" sz="1800" dirty="0"/>
              <a:t> board </a:t>
            </a:r>
            <a:r>
              <a:rPr lang="en-US" sz="1800" dirty="0" err="1"/>
              <a:t>đã</a:t>
            </a:r>
            <a:r>
              <a:rPr lang="en-US" sz="1800" dirty="0"/>
              <a:t> boot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hay </a:t>
            </a:r>
            <a:r>
              <a:rPr lang="en-US" sz="1800" dirty="0" err="1"/>
              <a:t>chưa</a:t>
            </a:r>
            <a:r>
              <a:rPr lang="en-US" sz="1800" dirty="0"/>
              <a:t> qua </a:t>
            </a:r>
            <a:r>
              <a:rPr lang="en-US" sz="1800" dirty="0" err="1"/>
              <a:t>trang</a:t>
            </a:r>
            <a:r>
              <a:rPr lang="en-US" sz="1800" dirty="0"/>
              <a:t> web </a:t>
            </a:r>
            <a:r>
              <a:rPr lang="en-US" sz="1800" dirty="0" err="1"/>
              <a:t>này</a:t>
            </a:r>
            <a:r>
              <a:rPr lang="en-US" sz="1800" dirty="0"/>
              <a:t>. </a:t>
            </a:r>
            <a:r>
              <a:rPr lang="en-US" sz="1800" dirty="0" err="1"/>
              <a:t>Nếu</a:t>
            </a:r>
            <a:r>
              <a:rPr lang="en-US" sz="1800" dirty="0"/>
              <a:t> link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dưới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nghĩa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boot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21D80-9E2D-E544-12DA-3A1FC13E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73" y="3638193"/>
            <a:ext cx="6027938" cy="26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4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406C-95E9-F82F-DC3D-AA26F523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969D4-880C-129A-FB9F-AC5927A9B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Để</a:t>
            </a:r>
            <a:r>
              <a:rPr lang="en-US" sz="1800" dirty="0"/>
              <a:t> code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board </a:t>
            </a:r>
            <a:r>
              <a:rPr lang="en-US" sz="1800" dirty="0" err="1"/>
              <a:t>ngoài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web ở slide </a:t>
            </a:r>
            <a:r>
              <a:rPr lang="en-US" sz="1800" dirty="0" err="1"/>
              <a:t>trước</a:t>
            </a:r>
            <a:r>
              <a:rPr lang="en-US" sz="1800" dirty="0"/>
              <a:t>.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board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board qua SSH protocol.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tiên</a:t>
            </a:r>
            <a:r>
              <a:rPr lang="en-US" sz="1800" dirty="0"/>
              <a:t> ta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board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</a:p>
          <a:p>
            <a:r>
              <a:rPr lang="en-US" sz="1800" dirty="0"/>
              <a:t>Sau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console </a:t>
            </a:r>
            <a:r>
              <a:rPr lang="en-US" sz="1800" dirty="0" err="1"/>
              <a:t>của</a:t>
            </a:r>
            <a:r>
              <a:rPr lang="en-US" sz="1800" dirty="0"/>
              <a:t> Ubuntu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mobaxterm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window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board.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dirty="0" err="1"/>
              <a:t>ssh</a:t>
            </a:r>
            <a:r>
              <a:rPr lang="en-US" sz="1800" dirty="0"/>
              <a:t> debian@192.168.7.2  </a:t>
            </a:r>
          </a:p>
          <a:p>
            <a:pPr marL="0" indent="0">
              <a:buNone/>
            </a:pP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: </a:t>
            </a:r>
            <a:r>
              <a:rPr lang="en-US" sz="1800" dirty="0" err="1"/>
              <a:t>debian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: </a:t>
            </a:r>
            <a:r>
              <a:rPr lang="en-US" sz="1800" dirty="0" err="1"/>
              <a:t>temppwd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3003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503C-E6FF-9B60-C3BD-1682C579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FDAE-D296-4DB6-8D2F-F1CF200F7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internet </a:t>
            </a:r>
            <a:r>
              <a:rPr lang="en-US" sz="1800" dirty="0" err="1"/>
              <a:t>cho</a:t>
            </a:r>
            <a:r>
              <a:rPr lang="en-US" sz="1800" dirty="0"/>
              <a:t> board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1: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board </a:t>
            </a:r>
            <a:r>
              <a:rPr lang="en-US" sz="1800" dirty="0" err="1"/>
              <a:t>như</a:t>
            </a:r>
            <a:r>
              <a:rPr lang="en-US" sz="1800" dirty="0"/>
              <a:t> ở slide </a:t>
            </a:r>
            <a:r>
              <a:rPr lang="en-US" sz="1800" dirty="0" err="1"/>
              <a:t>trước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2: </a:t>
            </a:r>
            <a:r>
              <a:rPr lang="en-US" sz="1800" dirty="0" err="1"/>
              <a:t>chạy</a:t>
            </a:r>
            <a:r>
              <a:rPr lang="en-US" sz="1800" dirty="0"/>
              <a:t> command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err="1"/>
              <a:t>sudo</a:t>
            </a:r>
            <a:r>
              <a:rPr lang="en-US" sz="1800" dirty="0"/>
              <a:t> </a:t>
            </a:r>
            <a:r>
              <a:rPr lang="en-US" sz="1800" dirty="0" err="1"/>
              <a:t>connmanctl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7E47A-19B3-49D5-228A-FBD3B45C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16" y="3308042"/>
            <a:ext cx="5057775" cy="685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8E6E6-AFEF-45F2-D98E-652A49A9E3EA}"/>
              </a:ext>
            </a:extLst>
          </p:cNvPr>
          <p:cNvSpPr txBox="1"/>
          <p:nvPr/>
        </p:nvSpPr>
        <p:spPr>
          <a:xfrm>
            <a:off x="693707" y="4225771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Step 3: </a:t>
            </a:r>
            <a:r>
              <a:rPr lang="en-US" dirty="0" err="1">
                <a:latin typeface="+mj-lt"/>
              </a:rPr>
              <a:t>Enbale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844FD8-6F25-E55A-55E5-4AAE4E5BD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16" y="4911598"/>
            <a:ext cx="338137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C8AB-9D2E-7B37-F03C-C1076063A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NỘI DUNG CHÍNH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7A1B2-3E37-AF03-E024-5C96BCA9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Green Wireless</a:t>
            </a:r>
          </a:p>
          <a:p>
            <a:pPr marL="457200" indent="-457200">
              <a:buAutoNum type="arabicPeriod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board </a:t>
            </a:r>
          </a:p>
          <a:p>
            <a:pPr marL="457200" indent="-457200">
              <a:buAutoNum type="arabicPeriod"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Kernel image </a:t>
            </a:r>
            <a:r>
              <a:rPr lang="en-US" dirty="0" err="1"/>
              <a:t>cho</a:t>
            </a:r>
            <a:r>
              <a:rPr lang="en-US" dirty="0"/>
              <a:t> board</a:t>
            </a:r>
          </a:p>
          <a:p>
            <a:pPr marL="457200" indent="-457200">
              <a:buAutoNum type="arabicPeriod"/>
            </a:pP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driver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Beaglebone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34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08EA-0174-66EC-16AB-92D5B48F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73B57-161C-5AAF-7C52-19B95461E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4: </a:t>
            </a:r>
            <a:r>
              <a:rPr lang="en-US" sz="1800" dirty="0" err="1"/>
              <a:t>tìm</a:t>
            </a:r>
            <a:r>
              <a:rPr lang="en-US" sz="1800" dirty="0"/>
              <a:t> </a:t>
            </a:r>
            <a:r>
              <a:rPr lang="en-US" sz="1800" dirty="0" err="1"/>
              <a:t>kiếm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en-US" sz="1800" dirty="0" err="1"/>
              <a:t>đang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xung</a:t>
            </a:r>
            <a:r>
              <a:rPr lang="en-US" sz="1800" dirty="0"/>
              <a:t> </a:t>
            </a:r>
            <a:r>
              <a:rPr lang="en-US" sz="1800" dirty="0" err="1"/>
              <a:t>quanh</a:t>
            </a:r>
            <a:r>
              <a:rPr lang="en-US" sz="1800" dirty="0"/>
              <a:t>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75AB5-99E9-CE1B-0B2B-2EC1AE7D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90" y="2188992"/>
            <a:ext cx="2600325" cy="438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4972ED-F3A9-72F2-92D0-19E5B9A7AB6A}"/>
              </a:ext>
            </a:extLst>
          </p:cNvPr>
          <p:cNvSpPr txBox="1"/>
          <p:nvPr/>
        </p:nvSpPr>
        <p:spPr>
          <a:xfrm>
            <a:off x="628650" y="2777236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Step 5: </a:t>
            </a:r>
            <a:r>
              <a:rPr lang="en-US" dirty="0" err="1">
                <a:latin typeface="+mj-lt"/>
              </a:rPr>
              <a:t>hiển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sẵn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8DEEF6-DF0D-5D30-1067-D633B2B6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351599"/>
            <a:ext cx="8115300" cy="819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57C2C2-7367-4063-9C9D-3261D98D6EDB}"/>
              </a:ext>
            </a:extLst>
          </p:cNvPr>
          <p:cNvSpPr txBox="1"/>
          <p:nvPr/>
        </p:nvSpPr>
        <p:spPr>
          <a:xfrm>
            <a:off x="628650" y="4367814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Note: </a:t>
            </a:r>
            <a:r>
              <a:rPr lang="en-US" dirty="0" err="1">
                <a:latin typeface="+mj-lt"/>
              </a:rPr>
              <a:t>Nếu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hiển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</a:t>
            </a:r>
            <a:r>
              <a:rPr lang="en-US" dirty="0">
                <a:latin typeface="+mj-lt"/>
              </a:rPr>
              <a:t> ta </a:t>
            </a:r>
            <a:r>
              <a:rPr lang="en-US" dirty="0" err="1">
                <a:latin typeface="+mj-lt"/>
              </a:rPr>
              <a:t>xử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sau</a:t>
            </a:r>
            <a:endParaRPr lang="en-US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0128D9-D6B8-A5F6-6850-4B87A39DB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4737146"/>
            <a:ext cx="41719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87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AAE6-72D1-91A4-DD74-EF50D6F0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7F52-6126-6D38-1363-93C58CDC5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Step 6: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wifi</a:t>
            </a:r>
            <a:r>
              <a:rPr lang="en-US" sz="1800" dirty="0"/>
              <a:t>, ta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bận</a:t>
            </a:r>
            <a:r>
              <a:rPr lang="en-US" sz="1800" dirty="0"/>
              <a:t> agent </a:t>
            </a:r>
            <a:r>
              <a:rPr lang="en-US" sz="1800" dirty="0" err="1"/>
              <a:t>trước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11367-8B8E-1400-7AAA-DF8866CB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23856"/>
            <a:ext cx="2295525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198C9-AD4F-AE2C-D5E3-B97E32F8514F}"/>
              </a:ext>
            </a:extLst>
          </p:cNvPr>
          <p:cNvSpPr txBox="1"/>
          <p:nvPr/>
        </p:nvSpPr>
        <p:spPr>
          <a:xfrm>
            <a:off x="628650" y="281599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Step 7: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nối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muốn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mật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khẩu</a:t>
            </a:r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B6F566-B52E-F779-2C1F-25F532F8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3185322"/>
            <a:ext cx="7953375" cy="600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50C844-5889-C9DE-0530-27E1843A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14882"/>
            <a:ext cx="6324600" cy="666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2228F8-976E-8D17-7D4D-089F946C6846}"/>
              </a:ext>
            </a:extLst>
          </p:cNvPr>
          <p:cNvSpPr txBox="1"/>
          <p:nvPr/>
        </p:nvSpPr>
        <p:spPr>
          <a:xfrm>
            <a:off x="664669" y="4957053"/>
            <a:ext cx="856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Step 8: </a:t>
            </a:r>
            <a:r>
              <a:rPr lang="en-US" dirty="0" err="1">
                <a:latin typeface="+mj-lt"/>
              </a:rPr>
              <a:t>Kiểm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xem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nối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wifi</a:t>
            </a:r>
            <a:r>
              <a:rPr lang="en-US" dirty="0">
                <a:latin typeface="+mj-lt"/>
              </a:rPr>
              <a:t> hay </a:t>
            </a:r>
            <a:r>
              <a:rPr lang="en-US" dirty="0" err="1">
                <a:latin typeface="+mj-lt"/>
              </a:rPr>
              <a:t>chưa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thì</a:t>
            </a:r>
            <a:r>
              <a:rPr lang="en-US" dirty="0">
                <a:latin typeface="+mj-lt"/>
              </a:rPr>
              <a:t> ta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lại</a:t>
            </a:r>
            <a:r>
              <a:rPr lang="en-US" dirty="0">
                <a:latin typeface="+mj-lt"/>
              </a:rPr>
              <a:t> command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BD0677-8CC6-F662-B082-854F5BB4A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669" y="5454761"/>
            <a:ext cx="8524875" cy="476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6F6006-D2BD-CE26-6F4A-272BDD66D145}"/>
              </a:ext>
            </a:extLst>
          </p:cNvPr>
          <p:cNvSpPr txBox="1"/>
          <p:nvPr/>
        </p:nvSpPr>
        <p:spPr>
          <a:xfrm>
            <a:off x="664669" y="6088391"/>
            <a:ext cx="762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Note: </a:t>
            </a:r>
            <a:r>
              <a:rPr lang="en-US" dirty="0" err="1">
                <a:latin typeface="+mj-lt"/>
              </a:rPr>
              <a:t>Nếu</a:t>
            </a:r>
            <a:r>
              <a:rPr lang="en-US" dirty="0">
                <a:latin typeface="+mj-lt"/>
              </a:rPr>
              <a:t> *A0 </a:t>
            </a:r>
            <a:r>
              <a:rPr lang="en-US" dirty="0" err="1">
                <a:latin typeface="+mj-lt"/>
              </a:rPr>
              <a:t>hoặc</a:t>
            </a:r>
            <a:r>
              <a:rPr lang="en-US" dirty="0">
                <a:latin typeface="+mj-lt"/>
              </a:rPr>
              <a:t> *AR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ở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thì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chúng</a:t>
            </a:r>
            <a:r>
              <a:rPr lang="en-US" dirty="0">
                <a:latin typeface="+mj-lt"/>
              </a:rPr>
              <a:t> ta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nối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công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2850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BF7A-C797-D3EE-024A-A3D80E6D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5.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5C62B-F579-284A-4C65-A78D6F5A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boot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board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sd</a:t>
            </a:r>
            <a:r>
              <a:rPr lang="en-US" sz="1800" dirty="0"/>
              <a:t> card </a:t>
            </a:r>
            <a:r>
              <a:rPr lang="en-US" sz="1800" dirty="0" err="1"/>
              <a:t>nữa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  </a:t>
            </a:r>
            <a:r>
              <a:rPr lang="en-US" sz="1800" dirty="0" err="1"/>
              <a:t>Mở</a:t>
            </a:r>
            <a:r>
              <a:rPr lang="en-US" sz="1800" dirty="0"/>
              <a:t> file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thay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bên</a:t>
            </a:r>
            <a:r>
              <a:rPr lang="en-US" sz="1800" dirty="0"/>
              <a:t> </a:t>
            </a:r>
            <a:r>
              <a:rPr lang="en-US" sz="1800" dirty="0" err="1"/>
              <a:t>dưới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961A6-7FAD-3378-0C03-325FC47B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239" y="2846196"/>
            <a:ext cx="5780935" cy="2541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E8FB8-717C-D2A1-2612-38790516C5EC}"/>
              </a:ext>
            </a:extLst>
          </p:cNvPr>
          <p:cNvSpPr txBox="1"/>
          <p:nvPr/>
        </p:nvSpPr>
        <p:spPr>
          <a:xfrm>
            <a:off x="790379" y="5557077"/>
            <a:ext cx="7064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Sau </a:t>
            </a:r>
            <a:r>
              <a:rPr lang="en-US" dirty="0" err="1">
                <a:latin typeface="+mj-lt"/>
              </a:rPr>
              <a:t>đó</a:t>
            </a:r>
            <a:r>
              <a:rPr lang="en-US" dirty="0">
                <a:latin typeface="+mj-lt"/>
              </a:rPr>
              <a:t> ta reboot </a:t>
            </a:r>
            <a:r>
              <a:rPr lang="en-US" dirty="0" err="1">
                <a:latin typeface="+mj-lt"/>
              </a:rPr>
              <a:t>lại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đợi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4 led </a:t>
            </a:r>
            <a:r>
              <a:rPr lang="en-US" dirty="0" err="1">
                <a:latin typeface="+mj-lt"/>
              </a:rPr>
              <a:t>tắt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tới</a:t>
            </a:r>
            <a:r>
              <a:rPr lang="en-US" dirty="0">
                <a:latin typeface="+mj-lt"/>
              </a:rPr>
              <a:t> 10 </a:t>
            </a:r>
            <a:r>
              <a:rPr lang="en-US" dirty="0" err="1">
                <a:latin typeface="+mj-lt"/>
              </a:rPr>
              <a:t>phút</a:t>
            </a:r>
            <a:r>
              <a:rPr lang="en-US" dirty="0">
                <a:latin typeface="+mj-lt"/>
              </a:rPr>
              <a:t>. Sau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xong</a:t>
            </a:r>
            <a:r>
              <a:rPr lang="en-US" dirty="0">
                <a:latin typeface="+mj-lt"/>
              </a:rPr>
              <a:t> ta </a:t>
            </a:r>
            <a:r>
              <a:rPr lang="en-US" dirty="0" err="1">
                <a:latin typeface="+mj-lt"/>
              </a:rPr>
              <a:t>rút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nguồn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rồi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lấy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thẻ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nguồn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lại</a:t>
            </a:r>
            <a:r>
              <a:rPr lang="en-US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31626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38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C1DA-3C45-1E06-5AB8-E1CABCF8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1. </a:t>
            </a:r>
            <a:r>
              <a:rPr lang="en-US" sz="3000" dirty="0" err="1"/>
              <a:t>Giới</a:t>
            </a:r>
            <a:r>
              <a:rPr lang="en-US" sz="3000" dirty="0"/>
              <a:t> </a:t>
            </a:r>
            <a:r>
              <a:rPr lang="en-US" sz="3000" dirty="0" err="1"/>
              <a:t>thiệu</a:t>
            </a:r>
            <a:r>
              <a:rPr lang="en-US" sz="3000" dirty="0"/>
              <a:t> </a:t>
            </a:r>
            <a:r>
              <a:rPr lang="en-US" sz="3000" dirty="0" err="1"/>
              <a:t>về</a:t>
            </a:r>
            <a:r>
              <a:rPr lang="en-US" sz="3000" dirty="0"/>
              <a:t> </a:t>
            </a:r>
            <a:r>
              <a:rPr lang="en-US" sz="3000" dirty="0" err="1"/>
              <a:t>BeagleBone</a:t>
            </a:r>
            <a:r>
              <a:rPr lang="en-US" sz="3000" dirty="0"/>
              <a:t> Green Wireless</a:t>
            </a:r>
            <a:br>
              <a:rPr lang="en-US" sz="3000" dirty="0"/>
            </a:br>
            <a:endParaRPr lang="en-US" sz="3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2488CB-7BEF-01EF-A92F-70380E31F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837" y="3044366"/>
            <a:ext cx="4881372" cy="35210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7A1964-949D-BC83-C7EF-23342FBE75DB}"/>
              </a:ext>
            </a:extLst>
          </p:cNvPr>
          <p:cNvSpPr txBox="1"/>
          <p:nvPr/>
        </p:nvSpPr>
        <p:spPr>
          <a:xfrm>
            <a:off x="736847" y="1489659"/>
            <a:ext cx="81141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+mj-lt"/>
              </a:rPr>
              <a:t>BeagleBone</a:t>
            </a:r>
            <a:r>
              <a:rPr lang="en-US" dirty="0">
                <a:latin typeface="+mj-lt"/>
              </a:rPr>
              <a:t> Green Wireless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nhúng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nhỏ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gọn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Raspherry</a:t>
            </a:r>
            <a:r>
              <a:rPr lang="en-US" dirty="0">
                <a:latin typeface="+mj-lt"/>
              </a:rPr>
              <a:t> 4 do </a:t>
            </a:r>
            <a:r>
              <a:rPr lang="en-US" dirty="0" err="1">
                <a:latin typeface="+mj-lt"/>
              </a:rPr>
              <a:t>nhà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Seeed</a:t>
            </a:r>
            <a:r>
              <a:rPr lang="en-US" dirty="0">
                <a:latin typeface="+mj-lt"/>
              </a:rPr>
              <a:t> studio </a:t>
            </a:r>
            <a:r>
              <a:rPr lang="en-US" dirty="0" err="1">
                <a:latin typeface="+mj-lt"/>
              </a:rPr>
              <a:t>sản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xuất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triển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endParaRPr lang="en-US" dirty="0">
              <a:latin typeface="+mj-lt"/>
            </a:endParaRPr>
          </a:p>
          <a:p>
            <a:pPr algn="just"/>
            <a:r>
              <a:rPr lang="en-US" dirty="0" err="1">
                <a:latin typeface="+mj-lt"/>
              </a:rPr>
              <a:t>Nó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đích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nghiên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cứu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triển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nhúng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lĩnh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đến</a:t>
            </a:r>
            <a:r>
              <a:rPr lang="en-US" dirty="0">
                <a:latin typeface="+mj-lt"/>
              </a:rPr>
              <a:t> kernel.</a:t>
            </a:r>
          </a:p>
        </p:txBody>
      </p:sp>
    </p:spTree>
    <p:extLst>
      <p:ext uri="{BB962C8B-B14F-4D97-AF65-F5344CB8AC3E}">
        <p14:creationId xmlns:p14="http://schemas.microsoft.com/office/powerpoint/2010/main" val="97794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D745-49DE-0AFC-C0CC-3D2D946C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Green Wireless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8DB86-90F5-EC9D-070C-A43E70DC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8121"/>
            <a:ext cx="7886700" cy="4351338"/>
          </a:xfrm>
        </p:spPr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76D0F-7E76-4463-2C7E-7D556E2B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4" y="2134221"/>
            <a:ext cx="6986726" cy="438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5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3848-6351-6071-3A59-E5FF19F3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Green Wireless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DD8F6-870B-BEE7-A685-0D2DD2889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Overview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52C3E-7F27-D99C-096A-73E48C7F0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82" y="2252937"/>
            <a:ext cx="5937176" cy="3986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B9F012-198A-6986-5C27-05DFA9B068E5}"/>
              </a:ext>
            </a:extLst>
          </p:cNvPr>
          <p:cNvSpPr txBox="1"/>
          <p:nvPr/>
        </p:nvSpPr>
        <p:spPr>
          <a:xfrm>
            <a:off x="399495" y="6338656"/>
            <a:ext cx="78765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Link </a:t>
            </a:r>
            <a:r>
              <a:rPr lang="en-US" sz="1500" dirty="0" err="1">
                <a:latin typeface="+mj-lt"/>
              </a:rPr>
              <a:t>trang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chủ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hỗ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trợ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về</a:t>
            </a:r>
            <a:r>
              <a:rPr lang="en-US" sz="1500" dirty="0">
                <a:latin typeface="+mj-lt"/>
              </a:rPr>
              <a:t> board: </a:t>
            </a:r>
            <a:r>
              <a:rPr lang="en-US" sz="1500" dirty="0">
                <a:latin typeface="+mj-lt"/>
                <a:hlinkClick r:id="rId3"/>
              </a:rPr>
              <a:t>https://wiki.seeedstudio.com/BeagleBone_Green_Wireless/</a:t>
            </a:r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17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1333-51BC-5F87-3191-855A11EA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Green Wireless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5536C-013A-4F7C-653A-3CB0E46DF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Pinout </a:t>
            </a:r>
            <a:r>
              <a:rPr lang="en-US" dirty="0" err="1"/>
              <a:t>của</a:t>
            </a:r>
            <a:r>
              <a:rPr lang="en-US" dirty="0"/>
              <a:t> 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6CD5E-5219-D169-5F4A-FA14794C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5" y="2203698"/>
            <a:ext cx="6806849" cy="40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91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1467-20C1-3EFF-4512-7EEE0075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2.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bị</a:t>
            </a:r>
            <a:r>
              <a:rPr lang="en-US" sz="3000" dirty="0"/>
              <a:t> </a:t>
            </a:r>
            <a:r>
              <a:rPr lang="en-US" sz="3000" dirty="0" err="1"/>
              <a:t>cần</a:t>
            </a:r>
            <a:r>
              <a:rPr lang="en-US" sz="3000" dirty="0"/>
              <a:t>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làm</a:t>
            </a:r>
            <a:r>
              <a:rPr lang="en-US" sz="3000" dirty="0"/>
              <a:t> </a:t>
            </a:r>
            <a:r>
              <a:rPr lang="en-US" sz="3000" dirty="0" err="1"/>
              <a:t>việc</a:t>
            </a:r>
            <a:r>
              <a:rPr lang="en-US" sz="3000" dirty="0"/>
              <a:t> </a:t>
            </a:r>
            <a:r>
              <a:rPr lang="en-US" sz="3000" dirty="0" err="1"/>
              <a:t>với</a:t>
            </a:r>
            <a:r>
              <a:rPr lang="en-US" sz="3000" dirty="0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DE76-C954-9FA2-C614-241778D49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5199"/>
            <a:ext cx="7886700" cy="4351338"/>
          </a:xfrm>
        </p:spPr>
        <p:txBody>
          <a:bodyPr>
            <a:normAutofit/>
          </a:bodyPr>
          <a:lstStyle/>
          <a:p>
            <a:r>
              <a:rPr lang="en-US" sz="1800" dirty="0" err="1"/>
              <a:t>Chuẩn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Sd card reader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thẻ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microsd</a:t>
            </a:r>
            <a:endParaRPr lang="en-US" sz="1800" dirty="0"/>
          </a:p>
        </p:txBody>
      </p:sp>
      <p:pic>
        <p:nvPicPr>
          <p:cNvPr id="1026" name="Picture 2" descr="Usb 3.0 Card Reader, High Speed Sd / Micro Sd Card Reader - Supports Sd /  Micro Sd / Tf / Sdhc / Sdxc / Mmc - Compatible With Windows / Mac / Os Etc  | Fruugo KR">
            <a:extLst>
              <a:ext uri="{FF2B5EF4-FFF2-40B4-BE49-F238E27FC236}">
                <a16:creationId xmlns:a16="http://schemas.microsoft.com/office/drawing/2014/main" id="{E1A3E2DF-3FFA-C73E-F540-48013BA3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175" y="31426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a thẻ nhớ giá rẻ, chính hãng, giao nhanh 1 giờ">
            <a:extLst>
              <a:ext uri="{FF2B5EF4-FFF2-40B4-BE49-F238E27FC236}">
                <a16:creationId xmlns:a16="http://schemas.microsoft.com/office/drawing/2014/main" id="{472C94BE-C058-1C89-340F-1A1865D82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54" y="3142694"/>
            <a:ext cx="2143126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8529A-9A3B-8A41-972D-15009503BAF9}"/>
              </a:ext>
            </a:extLst>
          </p:cNvPr>
          <p:cNvSpPr txBox="1"/>
          <p:nvPr/>
        </p:nvSpPr>
        <p:spPr>
          <a:xfrm>
            <a:off x="798990" y="5210359"/>
            <a:ext cx="3358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+mj-lt"/>
              </a:rPr>
              <a:t>Nên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chọn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các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dòng</a:t>
            </a:r>
            <a:r>
              <a:rPr lang="en-US" sz="1500" dirty="0">
                <a:latin typeface="+mj-lt"/>
              </a:rPr>
              <a:t> class 10 </a:t>
            </a:r>
            <a:r>
              <a:rPr lang="en-US" sz="1500" dirty="0" err="1">
                <a:latin typeface="+mj-lt"/>
              </a:rPr>
              <a:t>trở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lên</a:t>
            </a:r>
            <a:endParaRPr lang="en-US" sz="15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D7056E-52C8-F413-B818-68B7A6F7A9DE}"/>
              </a:ext>
            </a:extLst>
          </p:cNvPr>
          <p:cNvCxnSpPr>
            <a:cxnSpLocks/>
          </p:cNvCxnSpPr>
          <p:nvPr/>
        </p:nvCxnSpPr>
        <p:spPr>
          <a:xfrm flipH="1" flipV="1">
            <a:off x="2361460" y="4643021"/>
            <a:ext cx="116836" cy="642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74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2AC7-79C6-3F90-66EB-9D4FDA8C7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2.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bị</a:t>
            </a:r>
            <a:r>
              <a:rPr lang="en-US" sz="3000" dirty="0"/>
              <a:t> </a:t>
            </a:r>
            <a:r>
              <a:rPr lang="en-US" sz="3000" dirty="0" err="1"/>
              <a:t>cần</a:t>
            </a:r>
            <a:r>
              <a:rPr lang="en-US" sz="3000" dirty="0"/>
              <a:t>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làm</a:t>
            </a:r>
            <a:r>
              <a:rPr lang="en-US" sz="3000" dirty="0"/>
              <a:t> </a:t>
            </a:r>
            <a:r>
              <a:rPr lang="en-US" sz="3000" dirty="0" err="1"/>
              <a:t>việc</a:t>
            </a:r>
            <a:r>
              <a:rPr lang="en-US" sz="3000" dirty="0"/>
              <a:t> </a:t>
            </a:r>
            <a:r>
              <a:rPr lang="en-US" sz="3000" dirty="0" err="1"/>
              <a:t>với</a:t>
            </a:r>
            <a:r>
              <a:rPr lang="en-US" sz="3000" dirty="0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126D-E0EB-89E3-C880-9E1F2114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CP210x </a:t>
            </a:r>
            <a:r>
              <a:rPr lang="en-US" sz="1800" dirty="0" err="1"/>
              <a:t>Mạch</a:t>
            </a:r>
            <a:r>
              <a:rPr lang="en-US" sz="1800" dirty="0"/>
              <a:t>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USB to TTL UART</a:t>
            </a:r>
          </a:p>
        </p:txBody>
      </p:sp>
      <p:pic>
        <p:nvPicPr>
          <p:cNvPr id="2050" name="Picture 2" descr="CP2102 Mạch Chuyển Đổi USB To TTL UART">
            <a:extLst>
              <a:ext uri="{FF2B5EF4-FFF2-40B4-BE49-F238E27FC236}">
                <a16:creationId xmlns:a16="http://schemas.microsoft.com/office/drawing/2014/main" id="{064F8317-A309-3726-4D95-685914E27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15" y="2502569"/>
            <a:ext cx="3031958" cy="303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8A372-A1AD-9DD5-5F15-70EBB25915FF}"/>
              </a:ext>
            </a:extLst>
          </p:cNvPr>
          <p:cNvSpPr txBox="1"/>
          <p:nvPr/>
        </p:nvSpPr>
        <p:spPr>
          <a:xfrm>
            <a:off x="195513" y="5781228"/>
            <a:ext cx="84609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j-lt"/>
              </a:rPr>
              <a:t>Link </a:t>
            </a:r>
            <a:r>
              <a:rPr lang="en-US" sz="1500" dirty="0" err="1">
                <a:latin typeface="+mj-lt"/>
              </a:rPr>
              <a:t>mua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linh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kiện</a:t>
            </a:r>
            <a:r>
              <a:rPr lang="en-US" sz="1500" dirty="0">
                <a:latin typeface="+mj-lt"/>
              </a:rPr>
              <a:t>: </a:t>
            </a:r>
            <a:r>
              <a:rPr lang="en-US" sz="1500" dirty="0">
                <a:latin typeface="+mj-lt"/>
                <a:hlinkClick r:id="rId3"/>
              </a:rPr>
              <a:t>https://www.thegioiic.com/cp2102-mach-chuyen-doi-usb-to-ttl-uart</a:t>
            </a:r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Linh </a:t>
            </a:r>
            <a:r>
              <a:rPr lang="en-US" sz="1500" dirty="0" err="1">
                <a:latin typeface="+mj-lt"/>
              </a:rPr>
              <a:t>cài</a:t>
            </a:r>
            <a:r>
              <a:rPr lang="en-US" sz="1500" dirty="0">
                <a:latin typeface="+mj-lt"/>
              </a:rPr>
              <a:t> driver: </a:t>
            </a:r>
            <a:r>
              <a:rPr lang="en-US" sz="1500" dirty="0">
                <a:latin typeface="+mj-lt"/>
                <a:hlinkClick r:id="rId4"/>
              </a:rPr>
              <a:t>https://ldnam.net/2019/07/20/huong-dan-cai-dat-driver-cho-usb-uart-cp2102/</a:t>
            </a:r>
            <a:endParaRPr lang="en-US" sz="1500" dirty="0">
              <a:latin typeface="+mj-lt"/>
            </a:endParaRPr>
          </a:p>
          <a:p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038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D4CA-4FF4-EF33-7E2F-AF6FB055F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2.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bị</a:t>
            </a:r>
            <a:r>
              <a:rPr lang="en-US" sz="3000" dirty="0"/>
              <a:t> </a:t>
            </a:r>
            <a:r>
              <a:rPr lang="en-US" sz="3000" dirty="0" err="1"/>
              <a:t>cần</a:t>
            </a:r>
            <a:r>
              <a:rPr lang="en-US" sz="3000" dirty="0"/>
              <a:t> </a:t>
            </a:r>
            <a:r>
              <a:rPr lang="en-US" sz="3000" dirty="0" err="1"/>
              <a:t>thiết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làm</a:t>
            </a:r>
            <a:r>
              <a:rPr lang="en-US" sz="3000" dirty="0"/>
              <a:t> </a:t>
            </a:r>
            <a:r>
              <a:rPr lang="en-US" sz="3000" dirty="0" err="1"/>
              <a:t>việc</a:t>
            </a:r>
            <a:r>
              <a:rPr lang="en-US" sz="3000" dirty="0"/>
              <a:t> </a:t>
            </a:r>
            <a:r>
              <a:rPr lang="en-US" sz="3000" dirty="0" err="1"/>
              <a:t>với</a:t>
            </a:r>
            <a:r>
              <a:rPr lang="en-US" sz="3000" dirty="0"/>
              <a:t>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A1429-22C1-03AD-4682-8961F646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Dây</a:t>
            </a:r>
            <a:r>
              <a:rPr lang="en-US" sz="1800" dirty="0"/>
              <a:t> micro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board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.</a:t>
            </a:r>
          </a:p>
        </p:txBody>
      </p:sp>
      <p:pic>
        <p:nvPicPr>
          <p:cNvPr id="3074" name="Picture 2" descr="Cáp Micro AVA+ LJET-M01 - giá rẻ, chính hãng 100%">
            <a:extLst>
              <a:ext uri="{FF2B5EF4-FFF2-40B4-BE49-F238E27FC236}">
                <a16:creationId xmlns:a16="http://schemas.microsoft.com/office/drawing/2014/main" id="{F41083EC-80EE-468F-2C18-51F77D67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93" y="2273967"/>
            <a:ext cx="4096753" cy="409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7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UTM Caviar"/>
        <a:ea typeface=""/>
        <a:cs typeface=""/>
      </a:majorFont>
      <a:minorFont>
        <a:latin typeface="VNF-Caviar Drea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PIF_Template</Template>
  <TotalTime>108</TotalTime>
  <Words>944</Words>
  <Application>Microsoft Office PowerPoint</Application>
  <PresentationFormat>On-screen Show (4:3)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Caviar Dreams</vt:lpstr>
      <vt:lpstr>UTM Caviar</vt:lpstr>
      <vt:lpstr>VNF-Caviar Dreams</vt:lpstr>
      <vt:lpstr>Wingdings</vt:lpstr>
      <vt:lpstr>Office Theme</vt:lpstr>
      <vt:lpstr>Getting started  with BeagleBone Green Wireless</vt:lpstr>
      <vt:lpstr>NỘI DUNG CHÍNH </vt:lpstr>
      <vt:lpstr>1. Giới thiệu về BeagleBone Green Wireless </vt:lpstr>
      <vt:lpstr>1. Giới thiệu về BeagleBone Green Wireless </vt:lpstr>
      <vt:lpstr>1. Giới thiệu về BeagleBone Green Wireless </vt:lpstr>
      <vt:lpstr>1. Giới thiệu về BeagleBone Green Wireless </vt:lpstr>
      <vt:lpstr>2. Thiết bị cần thiết để làm việc với board</vt:lpstr>
      <vt:lpstr>2. Thiết bị cần thiết để làm việc với board</vt:lpstr>
      <vt:lpstr>2. Thiết bị cần thiết để làm việc với board</vt:lpstr>
      <vt:lpstr>3. Cài đặt kernel image cho board</vt:lpstr>
      <vt:lpstr>3. Cài đặt kernel image cho board</vt:lpstr>
      <vt:lpstr>3. Cài đặt kernel image cho board</vt:lpstr>
      <vt:lpstr>4. Cài đặt driver cho beaglebone</vt:lpstr>
      <vt:lpstr>5. Sử dụng beaglebone</vt:lpstr>
      <vt:lpstr>5. Sử dụng beaglebone</vt:lpstr>
      <vt:lpstr>5. Sử dụng beaglebone</vt:lpstr>
      <vt:lpstr>5. Sử dụng beaglebone</vt:lpstr>
      <vt:lpstr>5. Sử dụng beaglebone</vt:lpstr>
      <vt:lpstr>5. Sử dụng beaglebone</vt:lpstr>
      <vt:lpstr>5. Sử dụng beaglebone</vt:lpstr>
      <vt:lpstr>5. Sử dụng beaglebone</vt:lpstr>
      <vt:lpstr>5. Sử dụng beaglebone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 with BeagleBone Green Wireless</dc:title>
  <dc:creator>Phạm Văn Trung</dc:creator>
  <cp:lastModifiedBy>Phạm Văn Trung</cp:lastModifiedBy>
  <cp:revision>2</cp:revision>
  <dcterms:created xsi:type="dcterms:W3CDTF">2023-06-28T07:10:14Z</dcterms:created>
  <dcterms:modified xsi:type="dcterms:W3CDTF">2023-06-28T08:58:17Z</dcterms:modified>
</cp:coreProperties>
</file>